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8" r:id="rId4"/>
    <p:sldId id="269" r:id="rId5"/>
    <p:sldId id="270" r:id="rId6"/>
    <p:sldId id="271" r:id="rId7"/>
    <p:sldId id="259" r:id="rId8"/>
    <p:sldId id="260" r:id="rId9"/>
    <p:sldId id="261" r:id="rId10"/>
    <p:sldId id="274" r:id="rId11"/>
    <p:sldId id="262" r:id="rId12"/>
    <p:sldId id="267" r:id="rId13"/>
    <p:sldId id="275" r:id="rId14"/>
    <p:sldId id="263" r:id="rId15"/>
    <p:sldId id="268" r:id="rId16"/>
    <p:sldId id="276" r:id="rId17"/>
    <p:sldId id="272" r:id="rId18"/>
    <p:sldId id="273" r:id="rId19"/>
    <p:sldId id="26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BB20F-FB80-427C-9EC0-ABFC01319D35}" type="datetimeFigureOut">
              <a:rPr lang="fr-FR" smtClean="0"/>
              <a:t>13/02/2019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CC073-6D17-42C4-94D3-4452722094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07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B176E-F787-4BE8-B327-495F9D6B6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83A2A1-E863-48E2-A2C3-2C23BDDFC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3A0688-6C8E-46E8-98DC-64D16300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76F0A-F47C-414F-AC2D-E17674C32D7E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29CF6-FA82-4430-9136-2E22C4A4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40EF37-7BC6-42A5-A0C6-FB675323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612E8-E4F2-4289-9AE0-2ECC2729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46F2CC-C360-469E-BF6E-51D681B36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B4F85C-577A-4665-97B8-5252DB6F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A1C4-0298-4FDB-B840-B57A4C3BA97F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F1A02A-382E-4B1C-AAC5-306DDA78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1985C3-3E50-424A-A56F-599F69E5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64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3F043F-44A7-434A-9685-8F476CC39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26110E-D08E-45FA-A0EA-4429073EB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B578C-50FB-404A-994F-E46BF76E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32CA-1059-42F9-BB29-C61D48FD1DDD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A9827-F31B-4007-937C-AFD4D005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668201-5804-47EB-B5AA-9862EA7D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94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A65F6-DC7B-4466-B550-1EEE6A32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041636-4F65-4EE5-B1E2-C879185B6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AE68AB-2233-47D6-A1B5-B00BC563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00D9-7293-46FF-9435-81746AEB7C61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83628D-3934-43CC-B97D-1B8EE2AA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545A7C-7A99-4CDC-A99B-6C866B01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34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73828-EC6B-4564-A91D-906BAFA5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E17966-5400-4D15-A9A8-2307B004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58E1C-16C8-49B6-B331-9BC17370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C22F-1F36-40FA-B76E-04EC57E43E48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5F3B4-6DFC-48AD-A4EF-B9039B71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C9EB5-1D8B-41E6-8984-ED5ED73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9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DE1374-F0EB-4AE7-BD3B-5A6BDCE6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CB1AD8-D75A-4FB1-BA0E-CFF56F895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5F54F2-E03C-411A-83FA-27E57C6AB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E459DF-AF73-4FEE-AAFA-9597D1F8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3331-5D53-47FB-8EBE-392836FFA449}" type="datetime1">
              <a:rPr lang="fr-FR" smtClean="0"/>
              <a:t>13/02/2019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FA7A98-B2FC-4680-80C4-A8486B2F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3A17A9-8EE7-4248-A59A-FD4A89EC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54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5DB73-0FC2-4F80-A1AA-454A98E9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A97DF-F87C-450D-AFB7-4D72636F8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61CE02-1235-47F1-ADC1-4FE74AF9A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E0AF5E-6985-4114-8F0C-270D2D026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8E77E7C-BA74-4E34-91EF-23C3B3E91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E94F55-9242-4547-9866-3F81B579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3077-A56A-4D3F-814A-F8C618909847}" type="datetime1">
              <a:rPr lang="fr-FR" smtClean="0"/>
              <a:t>13/02/2019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DCC1180-C680-45E4-A0B5-95395912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892E03-EB43-41DE-8D41-FB5DA487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40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066FD4-569A-4141-A8B6-5BC27CF0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1BE27A-6052-4964-9950-41ACC5EF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6CD4-C49D-4CD2-8BF4-1041735A3832}" type="datetime1">
              <a:rPr lang="fr-FR" smtClean="0"/>
              <a:t>13/02/2019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33E846-1E3F-4953-B143-CCA61775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80C185-1387-431E-B631-40AAA329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9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F64573-9807-4AB0-9317-09382CBF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298F-40C6-4834-9BDA-F1C6A3DB3290}" type="datetime1">
              <a:rPr lang="fr-FR" smtClean="0"/>
              <a:t>13/02/2019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DD4D4B-C726-455C-AC13-240D05D0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62B751-7B1D-4E55-99A9-3F5E8C5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10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EDA1C-2179-4A63-AF3B-151678AA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5A7B90-1A2F-4ECD-B9D3-248780118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9ED187-FC95-4B56-A9E8-42030844E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34F102-C978-44BA-966B-F1B53A10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0142-1468-4A21-A077-7719B075A0D9}" type="datetime1">
              <a:rPr lang="fr-FR" smtClean="0"/>
              <a:t>13/02/2019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B83C3F-AE82-40D8-968B-EB18B4AF8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C2504E-57B4-4944-9FF6-2E7A87D7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43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DEE4B-1616-4E82-B808-DCA8887B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8DE222-D316-4F55-8D89-C55D3DBA7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362868-90AA-4984-AB18-B777A0294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FF1AE4-4E19-4D1A-9F30-2344C68C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3414-5F70-4A5E-8B94-A6D348E749F7}" type="datetime1">
              <a:rPr lang="fr-FR" smtClean="0"/>
              <a:t>13/02/2019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AD599B-35AE-48BC-80B7-B8F8AADC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5F788D-A5EF-4CCA-A6CB-DA56034B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4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20610A-8999-4E64-903B-FF34D888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6798CA-CF92-4BD1-B2C5-D9D46E7E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1D425C-5BF8-4669-A424-48465E273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DEE3-EC1E-4550-B7B9-770764C944DF}" type="datetime1">
              <a:rPr lang="fr-FR" smtClean="0"/>
              <a:t>13/02/2019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EDBC46-3C8B-4BC5-BD87-E44EA55CF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6917FE-8CE5-4AB0-A16F-545F13BEC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0C39-4386-4D35-9B19-80A25AD80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3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B56D14-E7B5-472A-9557-2FF4BA66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" r="287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17AE74-3611-401B-94E9-EABF7B923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fr-FR" sz="4000" dirty="0"/>
              <a:t>Projet Système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7EB7AE-DF02-452C-B5D8-1EE77E0C8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fr-FR" sz="2000"/>
              <a:t>Carnofluxe</a:t>
            </a:r>
            <a:endParaRPr lang="fr-FR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C8684F0-0BED-490A-BE40-D4CC90FD4861}"/>
              </a:ext>
            </a:extLst>
          </p:cNvPr>
          <p:cNvSpPr txBox="1"/>
          <p:nvPr/>
        </p:nvSpPr>
        <p:spPr>
          <a:xfrm>
            <a:off x="8122893" y="5602793"/>
            <a:ext cx="363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Charles ABÉLARD </a:t>
            </a:r>
            <a:r>
              <a:rPr lang="fr-FR" sz="1400"/>
              <a:t> </a:t>
            </a:r>
            <a:r>
              <a:rPr lang="fr-FR"/>
              <a:t>| Adèle BRASSARD</a:t>
            </a:r>
          </a:p>
          <a:p>
            <a:r>
              <a:rPr lang="fr-FR"/>
              <a:t>Anthime DOITTÉE | Rania ZAAFANE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08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6BEE3-C66D-48C5-B30F-CF59C946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de récupération d’</a:t>
            </a:r>
            <a:r>
              <a:rPr lang="fr-FR" dirty="0" err="1">
                <a:solidFill>
                  <a:schemeClr val="bg1"/>
                </a:solidFill>
              </a:rPr>
              <a:t>IPs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1636C8-FE7E-4219-9965-22308B69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DB19B2-DA16-4BA9-8BE7-D6EC2EA3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5" y="1806097"/>
            <a:ext cx="6038850" cy="3476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E238F1-AC27-45AD-9D8F-1B796A8F8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" b="31948"/>
          <a:stretch/>
        </p:blipFill>
        <p:spPr>
          <a:xfrm>
            <a:off x="7267575" y="2830748"/>
            <a:ext cx="2714625" cy="9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8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03E20-34E9-4345-A20B-CAE55E6F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 de récupération d’informations sur le serveur DNS esclave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6757CA-FE06-442D-A0D4-CEF2757C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BDE73B-99CC-401B-A316-888FD723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11" y="1901664"/>
            <a:ext cx="10898977" cy="42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03E20-34E9-4345-A20B-CAE55E6F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 de récupération d’informations sur le serveur DNS esclave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6757CA-FE06-442D-A0D4-CEF2757C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17C6E4-EAAB-46DD-B193-CFFE4FF8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3" y="2853200"/>
            <a:ext cx="11751013" cy="29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03E20-34E9-4345-A20B-CAE55E6F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>
                <a:solidFill>
                  <a:schemeClr val="bg1"/>
                </a:solidFill>
              </a:rPr>
              <a:t>Script de récupération d’informations sur le serveur DNS esclave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6757CA-FE06-442D-A0D4-CEF2757C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BA0C39-4386-4D35-9B19-80A25AD80CCE}" type="slidenum">
              <a:rPr lang="fr-FR" smtClean="0"/>
              <a:t>13</a:t>
            </a:fld>
            <a:endParaRPr lang="fr-FR"/>
          </a:p>
        </p:txBody>
      </p:sp>
      <p:pic>
        <p:nvPicPr>
          <p:cNvPr id="1026" name="Picture 2" descr="https://cdn.discordapp.com/attachments/542653016986353695/545191654559318016/unknown.png">
            <a:extLst>
              <a:ext uri="{FF2B5EF4-FFF2-40B4-BE49-F238E27FC236}">
                <a16:creationId xmlns:a16="http://schemas.microsoft.com/office/drawing/2014/main" id="{55A050E2-3DDB-4FF8-B79B-925F890E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5" y="1641946"/>
            <a:ext cx="6886980" cy="47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C14F77-131E-4D54-833A-B8917F43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2"/>
          <a:stretch/>
        </p:blipFill>
        <p:spPr>
          <a:xfrm>
            <a:off x="7646670" y="3428206"/>
            <a:ext cx="370713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DF22D-ED63-4E69-A71B-25C377F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 de régénération de la page HTML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CCA21-C9BA-4410-A0C3-6A184C0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11C4E5-4A18-4124-8242-8A4A7F4A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5" y="2504705"/>
            <a:ext cx="10884549" cy="31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DF22D-ED63-4E69-A71B-25C377F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 de régénération de la page HTML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CCA21-C9BA-4410-A0C3-6A184C0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DE5A16-FD1F-4C6C-B641-76F714EA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461419"/>
            <a:ext cx="108299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DF22D-ED63-4E69-A71B-25C377F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 de régénération de la page HTML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8CCA21-C9BA-4410-A0C3-6A184C0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A1604D-EF69-4FEC-A762-D6FEB2BE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8" y="1690688"/>
            <a:ext cx="3714750" cy="2057400"/>
          </a:xfrm>
          <a:prstGeom prst="rect">
            <a:avLst/>
          </a:prstGeom>
        </p:spPr>
      </p:pic>
      <p:pic>
        <p:nvPicPr>
          <p:cNvPr id="2050" name="Picture 2" descr="https://media.discordapp.net/attachments/542653016986353695/545193429416673310/unknown.png">
            <a:extLst>
              <a:ext uri="{FF2B5EF4-FFF2-40B4-BE49-F238E27FC236}">
                <a16:creationId xmlns:a16="http://schemas.microsoft.com/office/drawing/2014/main" id="{05F397B5-0835-4ED4-9E72-0D59C6D27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684" r="628" b="-1"/>
          <a:stretch/>
        </p:blipFill>
        <p:spPr bwMode="auto">
          <a:xfrm>
            <a:off x="2308860" y="2689861"/>
            <a:ext cx="9677400" cy="33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0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8CA48-0ACE-409A-BF3E-4C07A23C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Sauvegarde Complète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D0621-39AA-411E-973F-A38658D5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BA0C39-4386-4D35-9B19-80A25AD80CCE}" type="slidenum">
              <a:rPr lang="fr-FR" smtClean="0"/>
              <a:t>17</a:t>
            </a:fld>
            <a:endParaRPr lang="fr-FR"/>
          </a:p>
        </p:txBody>
      </p:sp>
      <p:pic>
        <p:nvPicPr>
          <p:cNvPr id="1028" name="Picture 4" descr="https://media.discordapp.net/attachments/542653016986353695/544888419038265360/unknown.png?width=720&amp;height=467">
            <a:extLst>
              <a:ext uri="{FF2B5EF4-FFF2-40B4-BE49-F238E27FC236}">
                <a16:creationId xmlns:a16="http://schemas.microsoft.com/office/drawing/2014/main" id="{3E9AC51B-D3F8-47E6-B205-B3C1C8A5A8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09" y="1690688"/>
            <a:ext cx="5741076" cy="37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B75EA3C-CCDE-43B1-A578-00463B1E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43" y="5823186"/>
            <a:ext cx="4848808" cy="440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04923B-D203-4A2E-8D08-618996EE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65462"/>
            <a:ext cx="4495800" cy="1600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1AAC00-C5BD-461A-8370-99769ACC1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1939723"/>
            <a:ext cx="4495800" cy="7143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52DB7A-A3DF-41F2-B1CD-078983502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2766645"/>
            <a:ext cx="4615362" cy="39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1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DEE94-AAAE-4B5A-8199-CFE1F45A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Sauvegarde Incrémentale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C49A3A-9839-41B7-8DAB-C944C8D45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31" y="1429430"/>
            <a:ext cx="6118883" cy="33011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BD2D56-47A8-4EB1-B2FD-8280A371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D0D25A-D054-47B3-9BDF-C1CB25ED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28" y="5167312"/>
            <a:ext cx="5076825" cy="14954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BAD1E7-1B58-48BE-BBAD-F58E198ED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44" y="4730620"/>
            <a:ext cx="4122456" cy="17241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82A60F-09CB-4941-B560-BA4A5A850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84" y="1530058"/>
            <a:ext cx="51339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DB452-742B-4FEC-A333-A2AA0782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83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Merci de nous avoir écoutés 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35C75E-6B0C-4277-9E1A-C58A3C2C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19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633F41-5B75-430E-BD34-20B28F9CC0B5}"/>
              </a:ext>
            </a:extLst>
          </p:cNvPr>
          <p:cNvSpPr txBox="1"/>
          <p:nvPr/>
        </p:nvSpPr>
        <p:spPr>
          <a:xfrm>
            <a:off x="4723796" y="3015916"/>
            <a:ext cx="274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210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3CC5C2-78AC-447D-A3C6-89C0774B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175" y="136525"/>
            <a:ext cx="8652938" cy="11518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96C5BC-639E-4843-9F31-A9E906E3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1" y="1427339"/>
            <a:ext cx="11470105" cy="4131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Serveurs DNS maître et esclave…………………………………………………………………………...3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Serveur DHCP………………………………………………………………………………………………………7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Serveur HTTP……………………………………………………………………………………………….………8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Script de récupération d’</a:t>
            </a:r>
            <a:r>
              <a:rPr lang="fr-FR" sz="2400" dirty="0" err="1">
                <a:solidFill>
                  <a:schemeClr val="bg1"/>
                </a:solidFill>
              </a:rPr>
              <a:t>IPs</a:t>
            </a:r>
            <a:r>
              <a:rPr lang="fr-FR" sz="2400" dirty="0">
                <a:solidFill>
                  <a:schemeClr val="bg1"/>
                </a:solidFill>
              </a:rPr>
              <a:t>………………………………………………………………………………….9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Script de récupération d’informations sur le serveur DNS esclave…………….………..11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Script de régénération de la page HTML…………......................................................14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Sauvegardes …………………………………………………………….........................................…17</a:t>
            </a:r>
          </a:p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Conclusion…………………………………………………………………………………………………….……19</a:t>
            </a:r>
          </a:p>
          <a:p>
            <a:pPr marL="0" indent="0" algn="ctr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0DDB3C-E067-486F-9559-6C5C747D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0BA0C39-4386-4D35-9B19-80A25AD80CCE}" type="slidenum">
              <a:rPr lang="en-US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180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F7F34-E482-4CD1-B9EC-109651C8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DNS maître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D5BE8-B810-43C4-A80A-78C9A5D5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8217EF-E5D2-442D-8DD1-9BF059B9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1" y="4129278"/>
            <a:ext cx="5761219" cy="9932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2523C8-2FAF-413D-A924-5C83C05D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06" r="24286" b="3704"/>
          <a:stretch/>
        </p:blipFill>
        <p:spPr>
          <a:xfrm>
            <a:off x="228742" y="1961261"/>
            <a:ext cx="5316168" cy="10865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249FB1-9C38-47D8-9AD2-EFE1CE9D8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59"/>
          <a:stretch/>
        </p:blipFill>
        <p:spPr>
          <a:xfrm>
            <a:off x="5712089" y="2640468"/>
            <a:ext cx="6391128" cy="1325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2CB290-D84C-4A60-8BA2-2FCD1EE8D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418" y="5285754"/>
            <a:ext cx="6302364" cy="13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F7F34-E482-4CD1-B9EC-109651C8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DNS maître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D5BE8-B810-43C4-A80A-78C9A5D5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BA0C39-4386-4D35-9B19-80A25AD80CCE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3DA0F-BFCB-487A-A8E6-C201C144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0103"/>
            <a:ext cx="5829904" cy="28653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7FE382-D9FD-4D03-8524-D0888D9C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08" y="1862693"/>
            <a:ext cx="6915442" cy="25882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C47AAF-A291-41ED-8293-EB49D795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19" y="4570149"/>
            <a:ext cx="6684280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F7F34-E482-4CD1-B9EC-109651C8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DNS maître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D5BE8-B810-43C4-A80A-78C9A5D5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BA0C39-4386-4D35-9B19-80A25AD80CCE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2E612A-6FA3-4D30-B8F6-81F2A85D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65" y="3398116"/>
            <a:ext cx="4109908" cy="332335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2B34D3F-6AB2-4DED-9861-0DB6CCF5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28" y="3398117"/>
            <a:ext cx="4159466" cy="33233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44788E8-E820-452A-A0A0-55ADFF661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60" y="1262037"/>
            <a:ext cx="6181880" cy="20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F7F34-E482-4CD1-B9EC-109651C8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DNS esclave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D5BE8-B810-43C4-A80A-78C9A5D5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BA0C39-4386-4D35-9B19-80A25AD80CCE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9D5E59-85B7-440F-8DF1-E25BA20C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47" r="27704"/>
          <a:stretch/>
        </p:blipFill>
        <p:spPr>
          <a:xfrm>
            <a:off x="558282" y="1754574"/>
            <a:ext cx="5056092" cy="9334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75573B-4816-423F-B4B0-B198A54A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4574"/>
            <a:ext cx="5761219" cy="8352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370EEA-F904-427A-BC89-3679992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8" y="3087023"/>
            <a:ext cx="6108721" cy="25727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41C62A-4A6E-4333-8803-B7073F2FE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12" y="5888737"/>
            <a:ext cx="4828450" cy="6462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A9C6C2-371E-4AD0-9975-2C8C02959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516" y="3087023"/>
            <a:ext cx="4099284" cy="34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7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C1D3B-31AB-481D-ABCB-574170D2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DHCP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DB0D3C-8E77-4979-915D-9190B642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5B9B83-FC43-4571-8438-671FCC5C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739" y="1690688"/>
            <a:ext cx="4706520" cy="17436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97500A-7199-4AF4-9DBE-325350CA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749822"/>
            <a:ext cx="8632371" cy="28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88F5E8-67D8-421A-8ED4-58C0F31A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Serveur HTTP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1E6B28-8DE8-4F66-8325-E44676FB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C839B4-88BC-4D26-A839-C0EDD078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68" y="3355860"/>
            <a:ext cx="4810161" cy="22313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4D32F2-F801-49D2-98ED-58C61940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1" y="1380772"/>
            <a:ext cx="6005896" cy="18707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287040-3703-455E-B57B-14C7D48FD56B}"/>
              </a:ext>
            </a:extLst>
          </p:cNvPr>
          <p:cNvPicPr/>
          <p:nvPr/>
        </p:nvPicPr>
        <p:blipFill rotWithShape="1">
          <a:blip r:embed="rId4"/>
          <a:srcRect b="36574"/>
          <a:stretch/>
        </p:blipFill>
        <p:spPr bwMode="auto">
          <a:xfrm>
            <a:off x="1240065" y="5691495"/>
            <a:ext cx="3854450" cy="949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A3C947-EEE3-4365-80CA-8174B0A5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80772"/>
            <a:ext cx="6033750" cy="18707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8FFE9D-DB05-4BE0-96A4-C5105251A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48" y="3240592"/>
            <a:ext cx="4751374" cy="20116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473361-BEFD-47C6-AA94-D856691B7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489" y="5252212"/>
            <a:ext cx="4401693" cy="14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9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6BEE3-C66D-48C5-B30F-CF59C946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Script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de récupération d’</a:t>
            </a:r>
            <a:r>
              <a:rPr lang="fr-FR" dirty="0" err="1">
                <a:solidFill>
                  <a:schemeClr val="bg1"/>
                </a:solidFill>
              </a:rPr>
              <a:t>IPs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1636C8-FE7E-4219-9965-22308B69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0C39-4386-4D35-9B19-80A25AD80CCE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460EEE-B5D5-486D-8B22-13D71B9E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8782"/>
            <a:ext cx="10515600" cy="48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62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162</Words>
  <Application>Microsoft Office PowerPoint</Application>
  <PresentationFormat>Grand écran</PresentationFormat>
  <Paragraphs>53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Projet Système</vt:lpstr>
      <vt:lpstr>SOMMAIRE</vt:lpstr>
      <vt:lpstr>Serveur DNS maître</vt:lpstr>
      <vt:lpstr>Serveur DNS maître</vt:lpstr>
      <vt:lpstr>Serveur DNS maître</vt:lpstr>
      <vt:lpstr>Serveur DNS esclave</vt:lpstr>
      <vt:lpstr>Serveur DHCP</vt:lpstr>
      <vt:lpstr>Serveur HTTP</vt:lpstr>
      <vt:lpstr>Script de récupération d’IPs</vt:lpstr>
      <vt:lpstr>Script de récupération d’IPs</vt:lpstr>
      <vt:lpstr>Script de récupération d’informations sur le serveur DNS esclave</vt:lpstr>
      <vt:lpstr>Script de récupération d’informations sur le serveur DNS esclave</vt:lpstr>
      <vt:lpstr>Script de récupération d’informations sur le serveur DNS esclave</vt:lpstr>
      <vt:lpstr>Script de régénération de la page HTML</vt:lpstr>
      <vt:lpstr>Script de régénération de la page HTML</vt:lpstr>
      <vt:lpstr>Script de régénération de la page HTML</vt:lpstr>
      <vt:lpstr>Sauvegarde Complète</vt:lpstr>
      <vt:lpstr>Sauvegarde Incrémentale</vt:lpstr>
      <vt:lpstr>Merci de nous avoir écoutés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Système</dc:title>
  <dc:creator>Adèle B</dc:creator>
  <cp:lastModifiedBy>Charles ABELARD</cp:lastModifiedBy>
  <cp:revision>19</cp:revision>
  <dcterms:created xsi:type="dcterms:W3CDTF">2019-02-12T12:43:50Z</dcterms:created>
  <dcterms:modified xsi:type="dcterms:W3CDTF">2019-02-13T15:17:06Z</dcterms:modified>
</cp:coreProperties>
</file>